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4" r:id="rId20"/>
    <p:sldId id="277" r:id="rId21"/>
    <p:sldId id="278" r:id="rId22"/>
    <p:sldId id="279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0327-ABC4-4FCB-80AA-C30163894D36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774C-F6CD-4A99-A62F-D6992B884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ncdc.noaa.gov/climate-information/extreme-events/us-tornado-climat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lendaproject.org/" TargetMode="External"/><Relationship Id="rId2" Type="http://schemas.openxmlformats.org/officeDocument/2006/relationships/hyperlink" Target="http://pullmangeoscience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bayoucanada@pullman.ne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ncdc.noaa.gov/file/15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b="1" dirty="0" smtClean="0"/>
              <a:t>The Glenda Project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Coastal Thermal Generators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of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Tornadoes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1" name="Picture 7" descr="C:\Documents and Settings\robertp\My Documents\bob\thermals\foundationlogo60percent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1066800" cy="1066800"/>
          </a:xfrm>
          <a:prstGeom prst="rect">
            <a:avLst/>
          </a:prstGeom>
          <a:noFill/>
        </p:spPr>
      </p:pic>
      <p:pic>
        <p:nvPicPr>
          <p:cNvPr id="1032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1270410" cy="1143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381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Glenda Project</a:t>
            </a:r>
          </a:p>
          <a:p>
            <a:pPr algn="ctr"/>
            <a:r>
              <a:rPr lang="en-US" sz="1200" b="1" dirty="0" smtClean="0"/>
              <a:t>Developers of the </a:t>
            </a:r>
            <a:r>
              <a:rPr lang="en-US" sz="1200" b="1" dirty="0" err="1" smtClean="0"/>
              <a:t>Thunderocket</a:t>
            </a:r>
            <a:r>
              <a:rPr lang="en-US" sz="1200" b="1" dirty="0" smtClean="0"/>
              <a:t>™ Weather Research Series of rapid deployment payload delivery vehicles, since 1997</a:t>
            </a:r>
          </a:p>
          <a:p>
            <a:pPr algn="ctr"/>
            <a:r>
              <a:rPr lang="en-US" sz="1200" b="1" dirty="0" smtClean="0"/>
              <a:t>Multi-Dimensional Data Modeling Tornado Prediction®™ </a:t>
            </a:r>
          </a:p>
          <a:p>
            <a:pPr algn="ctr"/>
            <a:r>
              <a:rPr lang="en-US" sz="1200" b="1" dirty="0" smtClean="0"/>
              <a:t>EMF Spectral Mapping Process and Identification of Tornado Signatures Systems®™ </a:t>
            </a:r>
          </a:p>
          <a:p>
            <a:pPr algn="ctr"/>
            <a:r>
              <a:rPr lang="en-US" sz="1200" b="1" dirty="0" smtClean="0"/>
              <a:t>Celebrating 17 Years of Award Winning Research and Development 1997 - 2014</a:t>
            </a:r>
            <a:endParaRPr lang="en-US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Morning 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Temperatures Cross Section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0242" name="Picture 2" descr="C:\Documents and Settings\robertp\My Documents\bob\thermals\1moningtempsonrad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543675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Thermals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Petal Thermal Originates Near Houston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Wiggins Thermal Originates Near Houma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2291" name="Picture 3" descr="C:\Documents and Settings\robertp\My Documents\bob\thermals\2morninglargerad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5400"/>
            <a:ext cx="5791200" cy="442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Cold Front To the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/>
              <a:t>Cold Front Approaches at Right Angle to Thermals (Spin)</a:t>
            </a:r>
          </a:p>
          <a:p>
            <a:pPr algn="ctr">
              <a:buNone/>
            </a:pPr>
            <a:r>
              <a:rPr lang="en-US" sz="2600" dirty="0" smtClean="0"/>
              <a:t>Energy Levels in Right Amount Cause Water Funnels</a:t>
            </a:r>
          </a:p>
          <a:p>
            <a:pPr algn="ctr">
              <a:buNone/>
            </a:pPr>
            <a:r>
              <a:rPr lang="en-US" sz="2600" dirty="0" smtClean="0"/>
              <a:t>On Land Energy Levels in Right Amount Create Tornadoes</a:t>
            </a:r>
          </a:p>
          <a:p>
            <a:pPr algn="ctr">
              <a:buNone/>
            </a:pPr>
            <a:endParaRPr lang="en-US" sz="2800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3315" name="Picture 3" descr="C:\Documents and Settings\robertp\My Documents\bob\thermals\the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6096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 View of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Thermal Barely Visible on Satellite Image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4338" name="Picture 2" descr="C:\Documents and Settings\robertp\My Documents\bob\thermals\colorsat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60792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Progression East Thermal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Thermal Over Water Energizes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5362" name="Picture 2" descr="C:\Documents and Settings\robertp\My Documents\bob\thermals\PMsat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447800"/>
            <a:ext cx="431027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Changes Location Over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Slight Movement = More Moisture From Swamps</a:t>
            </a:r>
            <a:endParaRPr lang="en-US" sz="2800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6386" name="Picture 2" descr="C:\Documents and Settings\robertp\My Documents\bob\thermals\2013-12-03 14_54_00-Dynamic Weather Phenomena Ce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6553200" cy="489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Energizes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Front Picks up Energy from Swamps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7411" name="Picture 3" descr="C:\Documents and Settings\robertp\My Documents\bob\thermals\noaa-19-12031845-mc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47800"/>
            <a:ext cx="534898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Firing The Tornado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Energy of the Thermal must be high enough to stay intact as front passes overhead</a:t>
            </a:r>
          </a:p>
          <a:p>
            <a:r>
              <a:rPr lang="en-US" sz="2400" dirty="0" smtClean="0"/>
              <a:t>If Thermal stays strong and Front movement is fast Tornadoes will Spawn</a:t>
            </a:r>
          </a:p>
          <a:p>
            <a:r>
              <a:rPr lang="en-US" sz="2400" dirty="0" smtClean="0"/>
              <a:t>RH, Temp and </a:t>
            </a:r>
            <a:r>
              <a:rPr lang="en-US" sz="2400" dirty="0" err="1" smtClean="0"/>
              <a:t>Baro</a:t>
            </a:r>
            <a:r>
              <a:rPr lang="en-US" sz="2400" dirty="0" smtClean="0"/>
              <a:t> Parameters in Place Verifies Generator Will Fire</a:t>
            </a:r>
          </a:p>
          <a:p>
            <a:r>
              <a:rPr lang="en-US" sz="2400" dirty="0" smtClean="0"/>
              <a:t>If Thermal stays strong but Front movement is slow there may not be sufficient energy to fire</a:t>
            </a:r>
          </a:p>
          <a:p>
            <a:r>
              <a:rPr lang="en-US" sz="2400" dirty="0" smtClean="0"/>
              <a:t>Petal and Wiggin Thermals may fire independently</a:t>
            </a:r>
          </a:p>
          <a:p>
            <a:r>
              <a:rPr lang="en-US" sz="2400" dirty="0" smtClean="0"/>
              <a:t>Thermals may move up or down in flow but will track within a general zone – hence local Tornado Alley valid concept</a:t>
            </a:r>
          </a:p>
          <a:p>
            <a:r>
              <a:rPr lang="en-US" sz="2400" dirty="0" smtClean="0"/>
              <a:t>Coastal Climate Zones May influence localized </a:t>
            </a:r>
            <a:r>
              <a:rPr lang="en-US" sz="2400" dirty="0" err="1" smtClean="0"/>
              <a:t>Tstorm</a:t>
            </a:r>
            <a:r>
              <a:rPr lang="en-US" sz="2400" dirty="0" smtClean="0"/>
              <a:t> and Tornado Development</a:t>
            </a:r>
            <a:endParaRPr lang="en-US" sz="2400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Tornado Alley’s can stretch into Alabama with either Thermal Generator – Hence the Chase Need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 smtClean="0"/>
              <a:t>If Energy Missing Front Passes With No Tornadoes</a:t>
            </a:r>
            <a:endParaRPr lang="en-US" sz="2400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8434" name="Picture 2" descr="C:\Documents and Settings\robertp\My Documents\bob\thermals\noaa-15-12041118-mcir-precipcoastal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59080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Influence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Even as front moves East Wiggin’s Thermal Still Influences Local Weather Temps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19458" name="Picture 2" descr="C:\Documents and Settings\robertp\My Documents\bob\thermals\noaa-15-12041118-the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728717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Average Number of 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r>
              <a:rPr lang="en-US" sz="800" dirty="0" smtClean="0">
                <a:hlinkClick r:id="rId2"/>
              </a:rPr>
              <a:t>http://www.ncdc.noaa.gov/climate-information/extreme-events/us-tornado-climatology</a:t>
            </a:r>
            <a:endParaRPr lang="en-US" sz="800" dirty="0"/>
          </a:p>
        </p:txBody>
      </p:sp>
      <p:pic>
        <p:nvPicPr>
          <p:cNvPr id="3074" name="Picture 2" descr="C:\Documents and Settings\robertp\My Documents\bob\thermals\annualavera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155531" cy="4662488"/>
          </a:xfrm>
          <a:prstGeom prst="rect">
            <a:avLst/>
          </a:prstGeom>
          <a:noFill/>
        </p:spPr>
      </p:pic>
      <p:pic>
        <p:nvPicPr>
          <p:cNvPr id="5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Creates The Thermal?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Is it the Geology?</a:t>
            </a:r>
            <a:endParaRPr lang="en-US" dirty="0"/>
          </a:p>
        </p:txBody>
      </p:sp>
      <p:pic>
        <p:nvPicPr>
          <p:cNvPr id="21507" name="Picture 3" descr="C:\Documents and Settings\robertp\My Documents\bob\thermals\geoacadiapontchart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883869" cy="4495800"/>
          </a:xfrm>
          <a:prstGeom prst="rect">
            <a:avLst/>
          </a:prstGeom>
          <a:noFill/>
        </p:spPr>
      </p:pic>
      <p:pic>
        <p:nvPicPr>
          <p:cNvPr id="6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Gravity and Magnetic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Thermal Paths Match Map Zones</a:t>
            </a:r>
            <a:endParaRPr lang="en-US" dirty="0"/>
          </a:p>
        </p:txBody>
      </p:sp>
      <p:pic>
        <p:nvPicPr>
          <p:cNvPr id="22530" name="Picture 2" descr="C:\Documents and Settings\robertp\My Documents\bob\thermals\gravityandmagneticinfluenceonpat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772400" cy="4584700"/>
          </a:xfrm>
          <a:prstGeom prst="rect">
            <a:avLst/>
          </a:prstGeom>
          <a:noFill/>
        </p:spPr>
      </p:pic>
      <p:pic>
        <p:nvPicPr>
          <p:cNvPr id="5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appears to be a direct correlation between the paths of the Tornadoes and the Gravity/Magnetic Patterns of the Locale</a:t>
            </a:r>
          </a:p>
          <a:p>
            <a:r>
              <a:rPr lang="en-US" dirty="0" smtClean="0"/>
              <a:t>The edges of a </a:t>
            </a:r>
            <a:r>
              <a:rPr lang="en-US" dirty="0" err="1" smtClean="0"/>
              <a:t>GeoMag</a:t>
            </a:r>
            <a:r>
              <a:rPr lang="en-US" dirty="0" smtClean="0"/>
              <a:t> Zone can create a continuous Thermal Flow in the Atmosphere</a:t>
            </a:r>
          </a:p>
          <a:p>
            <a:r>
              <a:rPr lang="en-US" dirty="0" smtClean="0"/>
              <a:t>Magnetic Zones can aim the Tornadoes</a:t>
            </a:r>
          </a:p>
          <a:p>
            <a:r>
              <a:rPr lang="en-US" dirty="0" smtClean="0"/>
              <a:t>The interaction of the Thermal Flows with Atmospheric Energy can fire the Generators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Pullman Geosciences Research Foundation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http://pullmangeosciences.org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Glenda Project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http://glendaproject.org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Email:</a:t>
            </a:r>
          </a:p>
          <a:p>
            <a:pPr lvl="1">
              <a:buNone/>
            </a:pPr>
            <a:r>
              <a:rPr lang="en-US" dirty="0" smtClean="0">
                <a:hlinkClick r:id="rId4"/>
              </a:rPr>
              <a:t>bayoucanada@pullman.net</a:t>
            </a:r>
            <a:endParaRPr lang="en-US" dirty="0" smtClean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 algn="ctr">
              <a:buNone/>
            </a:pPr>
            <a:r>
              <a:rPr lang="en-US" sz="800" dirty="0" smtClean="0"/>
              <a:t>Copyright 2013 Pullman Geosciences Research Foundation All Rights Reserved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6" name="Picture 2" descr="C:\Documents and Settings\robertp\My Documents\bob\thermals\used\glendaprojectlogoredsmooth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553200" cy="589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Dixie 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Bayou Canada Weather Center is in Dixie Alley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r>
              <a:rPr lang="en-US" sz="800" dirty="0" smtClean="0">
                <a:hlinkClick r:id="rId2"/>
              </a:rPr>
              <a:t>Source: http://www.ncdc.noaa.gov/file/1536</a:t>
            </a:r>
            <a:endParaRPr lang="en-US" sz="800" dirty="0"/>
          </a:p>
        </p:txBody>
      </p:sp>
      <p:pic>
        <p:nvPicPr>
          <p:cNvPr id="2050" name="Picture 2" descr="C:\Documents and Settings\robertp\My Documents\bob\thermals\DixieAlleyOct-De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5664200" cy="4248150"/>
          </a:xfrm>
          <a:prstGeom prst="rect">
            <a:avLst/>
          </a:prstGeom>
          <a:noFill/>
        </p:spPr>
      </p:pic>
      <p:pic>
        <p:nvPicPr>
          <p:cNvPr id="5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 Air Thermal Map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4098" name="Picture 2" descr="C:\Documents and Settings\robertp\My Documents\bob\thermals\noaa-15-12171100-ther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239000" cy="43294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5867400"/>
            <a:ext cx="431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(Typical Day December 17 2013) Looks Calm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 Water Thermal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Examine South Louisiana Delta Coast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6019800"/>
            <a:ext cx="744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(Typical Day December 17 2013) Fresh Water Entering Gulf Cools Coast Areas</a:t>
            </a:r>
            <a:endParaRPr lang="en-US" dirty="0"/>
          </a:p>
        </p:txBody>
      </p:sp>
      <p:pic>
        <p:nvPicPr>
          <p:cNvPr id="5122" name="Picture 2" descr="C:\Documents and Settings\robertp\My Documents\bob\thermals\noaa-15-12171100-s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13486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Growing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Growing Zones Reflect Land </a:t>
            </a:r>
            <a:r>
              <a:rPr lang="en-US" sz="2800" dirty="0" err="1" smtClean="0"/>
              <a:t>vs</a:t>
            </a:r>
            <a:r>
              <a:rPr lang="en-US" sz="2800" dirty="0" smtClean="0"/>
              <a:t> Water Interaction</a:t>
            </a:r>
            <a:endParaRPr lang="en-US" sz="2800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6146" name="Picture 2" descr="C:\Documents and Settings\robertp\My Documents\bob\thermals\climategrowingz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792815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Layout of Major Players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7170" name="Picture 2" descr="C:\Documents and Settings\robertp\My Documents\bob\thermals\regional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55759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December 3</a:t>
            </a:r>
            <a:r>
              <a:rPr lang="en-US" baseline="30000" dirty="0" smtClean="0"/>
              <a:t>rd</a:t>
            </a:r>
            <a:r>
              <a:rPr lang="en-US" dirty="0" smtClean="0"/>
              <a:t> Weather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In Past Tornadoes Have Tracked Houma to Wiggins</a:t>
            </a:r>
            <a:endParaRPr lang="en-US" sz="2800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8194" name="Picture 2" descr="C:\Documents and Settings\robertp\My Documents\bob\thermals\WUNIDS_map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Identification of Thermal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HD Radar View of Path To Wiggins</a:t>
            </a:r>
            <a:endParaRPr lang="en-US" dirty="0"/>
          </a:p>
        </p:txBody>
      </p:sp>
      <p:pic>
        <p:nvPicPr>
          <p:cNvPr id="4" name="Picture 8" descr="C:\Documents and Settings\robertp\My Documents\bob\thermals\glendaprojectlogoredsmoot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762246" cy="685800"/>
          </a:xfrm>
          <a:prstGeom prst="rect">
            <a:avLst/>
          </a:prstGeom>
          <a:noFill/>
        </p:spPr>
      </p:pic>
      <p:pic>
        <p:nvPicPr>
          <p:cNvPr id="9218" name="Picture 2" descr="C:\Documents and Settings\robertp\My Documents\bob\thermals\WUNIDS_ma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488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Glenda Project</vt:lpstr>
      <vt:lpstr>Annual Average Number of Tornadoes</vt:lpstr>
      <vt:lpstr>Dixie Alley</vt:lpstr>
      <vt:lpstr>Satellite Air Thermal Map</vt:lpstr>
      <vt:lpstr>Satellite Water Thermal Map</vt:lpstr>
      <vt:lpstr>Climate Growing Zones</vt:lpstr>
      <vt:lpstr>Regional Map</vt:lpstr>
      <vt:lpstr>December 3rd Weather Setup</vt:lpstr>
      <vt:lpstr>Identification of Thermal Stream</vt:lpstr>
      <vt:lpstr>Early Morning Location </vt:lpstr>
      <vt:lpstr>Thermals Identified</vt:lpstr>
      <vt:lpstr>Add Cold Front To the Mix</vt:lpstr>
      <vt:lpstr>Satellite View of Front</vt:lpstr>
      <vt:lpstr>Front Progression East Thermal Moves</vt:lpstr>
      <vt:lpstr>Thermal Changes Location Over Land</vt:lpstr>
      <vt:lpstr>Front Energizes</vt:lpstr>
      <vt:lpstr>Firing The Tornado</vt:lpstr>
      <vt:lpstr>Front Passage</vt:lpstr>
      <vt:lpstr>Thermal Influence Continues</vt:lpstr>
      <vt:lpstr>What Creates The Thermal?</vt:lpstr>
      <vt:lpstr>Gravity and Magnetic Map</vt:lpstr>
      <vt:lpstr>Conclusion</vt:lpstr>
      <vt:lpstr>Contact Information</vt:lpstr>
      <vt:lpstr>Summary</vt:lpstr>
    </vt:vector>
  </TitlesOfParts>
  <Company>Bollinger Shipyards,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Glenda Project</dc:title>
  <dc:creator>robertp</dc:creator>
  <cp:lastModifiedBy>robertp</cp:lastModifiedBy>
  <cp:revision>40</cp:revision>
  <dcterms:created xsi:type="dcterms:W3CDTF">2013-12-17T13:44:36Z</dcterms:created>
  <dcterms:modified xsi:type="dcterms:W3CDTF">2013-12-17T17:30:23Z</dcterms:modified>
</cp:coreProperties>
</file>